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7"/>
  </p:notesMasterIdLst>
  <p:sldIdLst>
    <p:sldId id="256" r:id="rId6"/>
    <p:sldId id="258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90" r:id="rId35"/>
    <p:sldId id="291" r:id="rId3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15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xmlns="" id="{49DC2B83-7657-F144-B8E9-12997CD5C56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B7721ED7-1041-902B-FE1D-DB4258DCBF3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1160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xmlns="" id="{6EDC222A-18C6-C5A7-9E1F-91F5D9750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7101C4E4-CC80-E419-CC89-0E5FB76D6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xmlns="" id="{08D42D77-5FE8-B836-0BE9-940366F8CD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xmlns="" id="{69DDAB1C-8E65-7BC8-FD0B-E4892822D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xmlns="" id="{CB1234B4-7E6A-1C36-2A1B-7594F15845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xmlns="" id="{393C7781-B4C8-F7FC-64EF-EB54B16B9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xmlns="" id="{C5BEACEA-2759-84FE-6F1A-C2EBD7015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xmlns="" id="{AC4788BA-CC7A-B9BD-34BF-81C6486A2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xmlns="" id="{0140D7B1-F6D6-2C41-BB68-F200AD065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xmlns="" id="{517D13FC-2994-2EF7-4E20-AD2A03FA0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xmlns="" id="{86BFEFEF-2FE3-EAB0-7A13-15812FB89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xmlns="" id="{4B3C8C1D-DB55-E71A-EEF0-BBCAE6E4C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xmlns="" id="{EC0D0278-EE9B-5B40-92A5-3AA9DEAE5D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xmlns="" id="{479091EF-87BF-A3B5-175A-FEA00CF57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>
            <a:extLst>
              <a:ext uri="{FF2B5EF4-FFF2-40B4-BE49-F238E27FC236}">
                <a16:creationId xmlns:a16="http://schemas.microsoft.com/office/drawing/2014/main" xmlns="" id="{BB49BEC1-B7C7-8A26-450E-4116491D53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xmlns="" id="{085B6F3F-0359-DC10-F6EE-BDC357D1D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xmlns="" id="{4943A176-D101-B01F-96FA-42E48CEA0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xmlns="" id="{5FE0C531-4A26-F643-B3D9-4A26C86A3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>
            <a:extLst>
              <a:ext uri="{FF2B5EF4-FFF2-40B4-BE49-F238E27FC236}">
                <a16:creationId xmlns:a16="http://schemas.microsoft.com/office/drawing/2014/main" xmlns="" id="{2357155B-3338-71BC-7F9B-AA5E23300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xmlns="" id="{D9898ADB-0D87-6A39-7DD9-5FBBB060A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xmlns="" id="{4DA5CEC0-DA2A-1356-D8EE-77657EAC0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xmlns="" id="{31B523F7-3278-AF92-3BF8-65CC40338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xmlns="" id="{60BBDEC9-4654-F098-F391-703578A888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xmlns="" id="{FDDCAB46-D059-ADF7-0003-B52C5BFD4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>
            <a:extLst>
              <a:ext uri="{FF2B5EF4-FFF2-40B4-BE49-F238E27FC236}">
                <a16:creationId xmlns:a16="http://schemas.microsoft.com/office/drawing/2014/main" xmlns="" id="{3D208E85-10F4-B5ED-24B9-5787F123D0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xmlns="" id="{F0F0ED8F-DBCC-FA85-9A11-7FE31FCD2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>
            <a:extLst>
              <a:ext uri="{FF2B5EF4-FFF2-40B4-BE49-F238E27FC236}">
                <a16:creationId xmlns:a16="http://schemas.microsoft.com/office/drawing/2014/main" xmlns="" id="{6E73030C-6A4C-2D0E-6C43-AC6550F77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xmlns="" id="{741EBB16-20F5-2574-C57E-292FB5F5C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xmlns="" id="{03342BB7-7C4A-E938-CEE9-0A1C20B111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xmlns="" id="{83CFB409-6072-D211-B0A5-9EB4C96B3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>
            <a:extLst>
              <a:ext uri="{FF2B5EF4-FFF2-40B4-BE49-F238E27FC236}">
                <a16:creationId xmlns:a16="http://schemas.microsoft.com/office/drawing/2014/main" xmlns="" id="{EF95476D-9704-11C8-A430-F300F2C4EF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xmlns="" id="{D345C6AF-F505-ACD6-D771-1AF2F803A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xmlns="" id="{BA100A79-423E-7BDC-1700-655EAE9E7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xmlns="" id="{13429167-E291-635D-32DA-05D30C5F1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>
            <a:extLst>
              <a:ext uri="{FF2B5EF4-FFF2-40B4-BE49-F238E27FC236}">
                <a16:creationId xmlns:a16="http://schemas.microsoft.com/office/drawing/2014/main" xmlns="" id="{DCA7EBC7-3875-AE7F-5560-00F234C3A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xmlns="" id="{48F0CABC-A162-9452-A78E-C7E28E347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>
            <a:extLst>
              <a:ext uri="{FF2B5EF4-FFF2-40B4-BE49-F238E27FC236}">
                <a16:creationId xmlns:a16="http://schemas.microsoft.com/office/drawing/2014/main" xmlns="" id="{4F8C768C-609F-4105-7181-89060CB655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xmlns="" id="{7D3E849C-3302-6D14-C484-BDD0A5D3F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>
            <a:extLst>
              <a:ext uri="{FF2B5EF4-FFF2-40B4-BE49-F238E27FC236}">
                <a16:creationId xmlns:a16="http://schemas.microsoft.com/office/drawing/2014/main" xmlns="" id="{CD22D1F2-024A-73AA-2969-9DAF90723F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xmlns="" id="{8B0A6E4F-DC65-9239-18F7-EB16FF0C8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>
            <a:extLst>
              <a:ext uri="{FF2B5EF4-FFF2-40B4-BE49-F238E27FC236}">
                <a16:creationId xmlns:a16="http://schemas.microsoft.com/office/drawing/2014/main" xmlns="" id="{3C460BBE-0B15-0AE3-CC09-07B113B3E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xmlns="" id="{C9134C72-CCBC-8E45-5BD0-C77F6F219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>
            <a:extLst>
              <a:ext uri="{FF2B5EF4-FFF2-40B4-BE49-F238E27FC236}">
                <a16:creationId xmlns:a16="http://schemas.microsoft.com/office/drawing/2014/main" xmlns="" id="{ED50478D-1D8E-1C33-9964-9055D6480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xmlns="" id="{FE1594B6-B99C-448A-09E8-4D555446B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xmlns="" id="{6C0CE20E-AD69-743B-6947-1FD0FC28B8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xmlns="" id="{25C24C1A-3ED7-4F95-C133-BF92D7378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>
            <a:extLst>
              <a:ext uri="{FF2B5EF4-FFF2-40B4-BE49-F238E27FC236}">
                <a16:creationId xmlns:a16="http://schemas.microsoft.com/office/drawing/2014/main" xmlns="" id="{D0F7EDAF-8BDF-875C-265D-44EE57CD4A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C37E02CD-413E-9E44-6714-8CDA65B74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>
            <a:extLst>
              <a:ext uri="{FF2B5EF4-FFF2-40B4-BE49-F238E27FC236}">
                <a16:creationId xmlns:a16="http://schemas.microsoft.com/office/drawing/2014/main" xmlns="" id="{2578AF0E-18C5-3E62-B112-959C8F567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xmlns="" id="{9B0663DA-F815-64A9-37F0-89642A227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xmlns="" id="{3BC568A0-53B0-0FC4-8284-09BDC80EBB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xmlns="" id="{2F4C4D82-6E3C-3162-81FE-73AEDB021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xmlns="" id="{3DA7F68E-5F8F-8A6C-CFEA-038889B24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xmlns="" id="{98BCECBF-04FA-7154-ED97-1D0E36A96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xmlns="" id="{3F9FDFF9-FA34-F44B-AAFD-9C7D355B99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xmlns="" id="{EA29513F-2249-3573-582A-C37AD1A11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xmlns="" id="{10C70045-49A3-C747-772C-D1691C3D7C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xmlns="" id="{47548C3C-5300-DC5A-3092-7B0248C48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xmlns="" id="{53D8E963-CF86-5604-6355-3C2AF34FB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xmlns="" id="{018CB3F1-AE0C-FD55-CB80-620AFE42A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xmlns="" id="{9335691D-0480-8B6D-F6D6-F2BBD57F8A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xmlns="" id="{A763D2F3-1935-C470-57F8-DA360882A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FAB22BE-AC54-EE21-09E6-962223737B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A634D-D491-1142-81A8-DF0DDDC3117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137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40FE08B-2439-CC21-0A78-EBB417B3EB9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4F951-ADDC-E34A-9D59-C3BBCE108A6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616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3525" y="115888"/>
            <a:ext cx="2051050" cy="59880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03925" cy="59880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E182D6E-B7C1-5626-7200-6CA437CA897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D4E30-907A-AC47-A1CD-EF550F8046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277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D1BFEA-6143-3C82-1957-4E9ACB0958E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531A18D-65CE-B22B-F04C-8011F1A641F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BA2367-37FD-E6CC-B6ED-609B8136924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E5044-F876-974F-B403-91F1075FBB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2766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352F19-08FE-A202-6E67-8677D19039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9D6C0F5-FE34-7863-CD69-86B87F4CFE3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79354D-3874-96A5-2CA7-8C0C8693D58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F4F65-5E47-1B48-878B-079B92B927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5324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31BDF88-227E-5659-01D8-DB7743E5AE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A4BC61F-6422-89A1-2CEC-DCC896072F6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562D9F-9496-E6EB-40A2-52E65523732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13350-F549-6049-B5D6-339896501D0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338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15D08F6-4DE7-D1E8-7BDB-758E9A4EC6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5870851-5BAA-E8DA-C23C-0CE980E90A3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87DC0D8F-596E-D039-230A-9247B7C71C6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3B42D-DAFE-0B4B-AACB-D85D3A725D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0240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391939A-1F81-ED1D-6C87-25D83A3D197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7A5A2428-6D2B-26D4-C024-F7F86C72E36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BF7EC7A3-BFCE-5DA8-4BE5-88B2F90EE54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862DA-487B-0B47-A4C9-D581ECBB836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8503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BB5C03BA-751A-E61F-B6D3-2D30CE254E2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AE56DCA-C47E-55BD-AD36-039955F7771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3AF7CE0-8F18-76BC-CBFD-03914F29AED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69992-E593-6C48-B32A-8F031E438E6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952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61B870EF-1998-C1FE-DD92-AE821A9FDC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A35153A-F081-D317-5B4A-9B039103242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6889B01-2582-64BF-B54F-6CE41C9B6F9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58D34-4173-FB41-A248-1B3B1E424F7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5850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26915AA-C599-C1E7-477B-D8769AE3743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FF41EF58-7B65-1045-EB27-D5608B9ED17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D5AF69D9-A394-D9E0-448E-E157C068D8B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40555-7FAA-C04E-977A-0507630DE3D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927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FE1F99F-6EF9-E54F-C339-65EC2D6E266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6220E-FAA1-3B44-9772-45D7B08DD1B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2675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F1735E5A-BE7F-9131-8345-4D9127BB4E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F7FE337B-1331-C00E-8882-1A139E1ED04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4A45294F-07EE-33DC-13B3-9E167D0630E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16D94-8CFF-BD40-9E2F-D005DD3D0A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2511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0AAEA2-31AA-0073-D2AB-7F80FB69D32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08219E-38FF-347A-4279-DDB3FC20037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5B1A20-2589-942B-F085-EB82B412280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9AACD-48C0-4B42-A8BB-F1237987097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8102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27000"/>
            <a:ext cx="2055812" cy="60007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7000"/>
            <a:ext cx="6018213" cy="60007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C1B65B-F469-F212-16CA-645D2EC0BB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860A4B-0711-5DC2-BA58-5F86E32E746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30FB25-F2DC-C18C-FBF5-0E503B94799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B989B-9CA4-0C44-AF91-2E24D22D4C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3657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52004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6559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33180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40150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8675" y="1938338"/>
            <a:ext cx="3741738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55468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08868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756928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35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46480A3-F896-2B0E-7F9E-406DED6B2E4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2984E-4FAA-BE4D-8B90-13C012A699C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1770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46264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81509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4804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26213" y="635000"/>
            <a:ext cx="1951037" cy="56197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635000"/>
            <a:ext cx="5702300" cy="56197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12763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C3C526-E15C-ED8B-13CE-B90FD02DE3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2C9483-6BA2-36A4-21C0-6D36FBCDF38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13FF56F-38FF-E35D-BBA9-19748233FD9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65D51-E692-B448-B63D-85CDC11AB9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5163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59F1F78-7F36-5425-1598-F17B67BCC2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6AE523-B6C1-8EF4-4A7F-7A49C3DDF3D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0F499E-F944-AF17-3A14-29129E11481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84A6B-5F44-FB48-B1FF-1ADDD56C0D6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407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9587D03-71C0-1B34-6C34-AF17EBE83B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1AC2BB-8EA5-FDD7-0F24-2ACB7021A3E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384A22-2ECE-CEDD-B4CB-DA2E2227899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07A9E-6D68-654D-B1F6-CD8889BB60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6972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1DB2EE6-DC3B-F8AD-5D98-6A6B636C94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FB38AC02-0F58-EE5A-0A42-63040A03999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C30CB23-57F9-EEB6-813D-A879B5D7FF4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069F1-AD8F-7C42-9703-C6E63EE59B3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0461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E3B44111-D42E-A37F-F9AF-18283D03174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E144FD35-FDF2-198D-71F8-7A6BFC1C9A8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EC15F2DC-2427-C2F0-1ADE-4C558EE99AC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498D1-6F36-3240-A832-99C0FF1607B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5284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2B0F7271-E5AB-AD22-2FDC-5DA36B61BE3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E76635C-3742-8C1F-45C0-1E53B2DCCD8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7A1035C-7000-04EC-412F-219DA010BD5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15CD7-0D46-1D4B-A1B2-3FF47AC1197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020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7488" cy="4503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7088" y="1600200"/>
            <a:ext cx="4027487" cy="4503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941A773-DDEB-22C4-B4AD-2FC71DEE27C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18760-6DED-A941-98A7-CBD1E9AD26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8451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1B09E094-9AD3-3BFD-5E87-CD2456C3C9A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F757BF8-BAE1-88F5-1760-3619D1B024C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254EABB-F115-76D0-3FE9-7F4249E25BC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A140F-47E8-EF46-B869-752FF1E4910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6429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B7432E5-351B-E839-213D-EF6FCCDB8A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A8AFDD66-65B3-843B-0D8E-C43A8FC303C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001EC699-BD80-A15F-59CD-87949899C2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588B3-5DC8-3B44-8FAF-CD8427420FB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6575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31A88AB2-6420-6123-F1E2-14E8A14513A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E00C02BD-DA1C-437A-F882-435F0B702D4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274A6354-4FA5-6816-B27D-C270738F657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1C3C5-C5FC-9845-9200-36A55D984A3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2197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E3EB09-611C-431B-00C5-02BAE66F0D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1F3F3BF-842E-2320-8574-8823FAEA75A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100E485-DB32-B03E-AE89-B028DE258F4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4A0B9-BFBF-2D4F-96A8-211565C557F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094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D12906-DFFF-39FB-3801-3204C9A9C20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6BFC338-66DB-4F4D-D025-8C77756EC75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BAA6FA-FB10-CD01-582C-682D41FD760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191A9-877C-3947-A389-0D05FA5EC0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1967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2" name="Segnaposto data 29">
            <a:extLst>
              <a:ext uri="{FF2B5EF4-FFF2-40B4-BE49-F238E27FC236}">
                <a16:creationId xmlns:a16="http://schemas.microsoft.com/office/drawing/2014/main" xmlns="" id="{E22D88EF-3F79-E0BC-433C-6410BBE9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3F3D-291F-B444-8437-E880742B71DE}" type="datetimeFigureOut">
              <a:rPr lang="en-US"/>
              <a:pPr>
                <a:defRPr/>
              </a:pPr>
              <a:t>10/20/2022</a:t>
            </a:fld>
            <a:endParaRPr lang="en-US"/>
          </a:p>
        </p:txBody>
      </p:sp>
      <p:sp>
        <p:nvSpPr>
          <p:cNvPr id="3" name="Segnaposto piè di pagina 18">
            <a:extLst>
              <a:ext uri="{FF2B5EF4-FFF2-40B4-BE49-F238E27FC236}">
                <a16:creationId xmlns:a16="http://schemas.microsoft.com/office/drawing/2014/main" xmlns="" id="{47B7F68B-FF7D-CED8-D59B-6B461AB8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26">
            <a:extLst>
              <a:ext uri="{FF2B5EF4-FFF2-40B4-BE49-F238E27FC236}">
                <a16:creationId xmlns:a16="http://schemas.microsoft.com/office/drawing/2014/main" xmlns="" id="{3AC69113-97A8-EE5E-C927-1057DA4D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5EDE5EA-F042-0E4E-BD5D-C71CFB50062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4090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>
            <a:extLst>
              <a:ext uri="{FF2B5EF4-FFF2-40B4-BE49-F238E27FC236}">
                <a16:creationId xmlns:a16="http://schemas.microsoft.com/office/drawing/2014/main" xmlns="" id="{ED4EA858-6208-BFB8-4444-82371F70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F71D1-25A7-844A-B961-41595CA2B439}" type="datetimeFigureOut">
              <a:rPr lang="en-US"/>
              <a:pPr>
                <a:defRPr/>
              </a:pPr>
              <a:t>10/20/2022</a:t>
            </a:fld>
            <a:endParaRPr lang="en-US" dirty="0"/>
          </a:p>
        </p:txBody>
      </p:sp>
      <p:sp>
        <p:nvSpPr>
          <p:cNvPr id="5" name="Segnaposto piè di pagina 21">
            <a:extLst>
              <a:ext uri="{FF2B5EF4-FFF2-40B4-BE49-F238E27FC236}">
                <a16:creationId xmlns:a16="http://schemas.microsoft.com/office/drawing/2014/main" xmlns="" id="{5400697C-2E87-6BFC-EAEA-162773B9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>
            <a:extLst>
              <a:ext uri="{FF2B5EF4-FFF2-40B4-BE49-F238E27FC236}">
                <a16:creationId xmlns:a16="http://schemas.microsoft.com/office/drawing/2014/main" xmlns="" id="{0D92E132-B124-4C5E-7D07-0CC62B59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26CC2-576D-594A-86FB-2FBDE491988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5500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DED6CB5-4995-FE77-C31D-62A949C4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A47E-D74C-D34C-B39C-F8657A7DF097}" type="datetimeFigureOut">
              <a:rPr lang="en-US"/>
              <a:pPr>
                <a:defRPr/>
              </a:pPr>
              <a:t>10/20/2022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D908E32-82CA-AEAD-4874-C60F2345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9C7C7CC-9B43-25A2-EBAA-B7929BFB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D943768-9EFF-7A43-920E-78097269DB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5966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9">
            <a:extLst>
              <a:ext uri="{FF2B5EF4-FFF2-40B4-BE49-F238E27FC236}">
                <a16:creationId xmlns:a16="http://schemas.microsoft.com/office/drawing/2014/main" xmlns="" id="{DC316FC7-1356-B09B-E1C6-595BE6A7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80991-34FD-BF4B-B830-872D1062B7F3}" type="datetimeFigureOut">
              <a:rPr lang="en-US"/>
              <a:pPr>
                <a:defRPr/>
              </a:pPr>
              <a:t>10/20/2022</a:t>
            </a:fld>
            <a:endParaRPr lang="en-US" dirty="0"/>
          </a:p>
        </p:txBody>
      </p:sp>
      <p:sp>
        <p:nvSpPr>
          <p:cNvPr id="6" name="Segnaposto piè di pagina 21">
            <a:extLst>
              <a:ext uri="{FF2B5EF4-FFF2-40B4-BE49-F238E27FC236}">
                <a16:creationId xmlns:a16="http://schemas.microsoft.com/office/drawing/2014/main" xmlns="" id="{85BB8EC3-B4CD-59B6-35CD-6A24A509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17">
            <a:extLst>
              <a:ext uri="{FF2B5EF4-FFF2-40B4-BE49-F238E27FC236}">
                <a16:creationId xmlns:a16="http://schemas.microsoft.com/office/drawing/2014/main" xmlns="" id="{2E48B10F-5A96-DD80-E9E0-971CA9C7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4258F-FBD4-3948-B991-63D28962E4C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196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9">
            <a:extLst>
              <a:ext uri="{FF2B5EF4-FFF2-40B4-BE49-F238E27FC236}">
                <a16:creationId xmlns:a16="http://schemas.microsoft.com/office/drawing/2014/main" xmlns="" id="{A35C0828-F991-8A0A-9232-F031CA82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CE187-99C3-4942-B2A9-3EE87B35C8C4}" type="datetimeFigureOut">
              <a:rPr lang="en-US"/>
              <a:pPr>
                <a:defRPr/>
              </a:pPr>
              <a:t>10/20/2022</a:t>
            </a:fld>
            <a:endParaRPr lang="en-US" dirty="0"/>
          </a:p>
        </p:txBody>
      </p:sp>
      <p:sp>
        <p:nvSpPr>
          <p:cNvPr id="8" name="Segnaposto piè di pagina 21">
            <a:extLst>
              <a:ext uri="{FF2B5EF4-FFF2-40B4-BE49-F238E27FC236}">
                <a16:creationId xmlns:a16="http://schemas.microsoft.com/office/drawing/2014/main" xmlns="" id="{38C1026C-EDEB-CFC0-A70A-A08BA853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17">
            <a:extLst>
              <a:ext uri="{FF2B5EF4-FFF2-40B4-BE49-F238E27FC236}">
                <a16:creationId xmlns:a16="http://schemas.microsoft.com/office/drawing/2014/main" xmlns="" id="{A339B330-C22E-961F-3D53-7AE6D367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7C74F-D6C1-D245-B2C5-86BB363352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037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11261AEE-2BA5-BD97-3AE3-6F8F279E2F8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9043E-5868-3442-A5A1-2FAA2DF1B3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3739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9">
            <a:extLst>
              <a:ext uri="{FF2B5EF4-FFF2-40B4-BE49-F238E27FC236}">
                <a16:creationId xmlns:a16="http://schemas.microsoft.com/office/drawing/2014/main" xmlns="" id="{C77899B4-0F0C-BF9B-4B37-81058B86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69124-BDCA-F44C-8B1D-70BB95ACAA25}" type="datetimeFigureOut">
              <a:rPr lang="en-US"/>
              <a:pPr>
                <a:defRPr/>
              </a:pPr>
              <a:t>10/20/2022</a:t>
            </a:fld>
            <a:endParaRPr lang="en-US" dirty="0"/>
          </a:p>
        </p:txBody>
      </p:sp>
      <p:sp>
        <p:nvSpPr>
          <p:cNvPr id="4" name="Segnaposto piè di pagina 21">
            <a:extLst>
              <a:ext uri="{FF2B5EF4-FFF2-40B4-BE49-F238E27FC236}">
                <a16:creationId xmlns:a16="http://schemas.microsoft.com/office/drawing/2014/main" xmlns="" id="{175F4138-2DDF-EF97-90A9-677A4229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17">
            <a:extLst>
              <a:ext uri="{FF2B5EF4-FFF2-40B4-BE49-F238E27FC236}">
                <a16:creationId xmlns:a16="http://schemas.microsoft.com/office/drawing/2014/main" xmlns="" id="{549C09EE-9406-5012-FD70-5B257D1AE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B3FAE-9CC4-1A40-AA34-F24EB2D2863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6198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>
            <a:extLst>
              <a:ext uri="{FF2B5EF4-FFF2-40B4-BE49-F238E27FC236}">
                <a16:creationId xmlns:a16="http://schemas.microsoft.com/office/drawing/2014/main" xmlns="" id="{88F95B3C-0282-EB98-F5C4-8D9926FF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E6C2-810C-DD4A-8BDB-FE8F34530B84}" type="datetimeFigureOut">
              <a:rPr lang="en-US"/>
              <a:pPr>
                <a:defRPr/>
              </a:pPr>
              <a:t>10/20/2022</a:t>
            </a:fld>
            <a:endParaRPr lang="en-US" dirty="0"/>
          </a:p>
        </p:txBody>
      </p:sp>
      <p:sp>
        <p:nvSpPr>
          <p:cNvPr id="3" name="Segnaposto piè di pagina 21">
            <a:extLst>
              <a:ext uri="{FF2B5EF4-FFF2-40B4-BE49-F238E27FC236}">
                <a16:creationId xmlns:a16="http://schemas.microsoft.com/office/drawing/2014/main" xmlns="" id="{BA0D510C-C10D-14BA-E661-AD600B6E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17">
            <a:extLst>
              <a:ext uri="{FF2B5EF4-FFF2-40B4-BE49-F238E27FC236}">
                <a16:creationId xmlns:a16="http://schemas.microsoft.com/office/drawing/2014/main" xmlns="" id="{ECD7A38E-EB17-EBBF-577B-1AFB1E0C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38233-5703-EC46-9B98-BBC2F74804A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68507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9">
            <a:extLst>
              <a:ext uri="{FF2B5EF4-FFF2-40B4-BE49-F238E27FC236}">
                <a16:creationId xmlns:a16="http://schemas.microsoft.com/office/drawing/2014/main" xmlns="" id="{FB6CF041-ABCD-AF3A-BA46-67F20D89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9CFA-A364-E545-BDDA-92223EC27EB6}" type="datetimeFigureOut">
              <a:rPr lang="en-US"/>
              <a:pPr>
                <a:defRPr/>
              </a:pPr>
              <a:t>10/20/2022</a:t>
            </a:fld>
            <a:endParaRPr lang="en-US" dirty="0"/>
          </a:p>
        </p:txBody>
      </p:sp>
      <p:sp>
        <p:nvSpPr>
          <p:cNvPr id="6" name="Segnaposto piè di pagina 21">
            <a:extLst>
              <a:ext uri="{FF2B5EF4-FFF2-40B4-BE49-F238E27FC236}">
                <a16:creationId xmlns:a16="http://schemas.microsoft.com/office/drawing/2014/main" xmlns="" id="{39008179-06F4-0E12-6927-B88366DA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17">
            <a:extLst>
              <a:ext uri="{FF2B5EF4-FFF2-40B4-BE49-F238E27FC236}">
                <a16:creationId xmlns:a16="http://schemas.microsoft.com/office/drawing/2014/main" xmlns="" id="{D1FC5AEB-797C-9BB8-5277-5DA5300A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5BDA0-CEB8-E946-8347-615402F83CC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89686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13">
            <a:extLst>
              <a:ext uri="{FF2B5EF4-FFF2-40B4-BE49-F238E27FC236}">
                <a16:creationId xmlns:a16="http://schemas.microsoft.com/office/drawing/2014/main" xmlns="" id="{72F0E569-08BE-86E2-C78E-AA76234A0D01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Triangolo rettangolo 5">
            <a:extLst>
              <a:ext uri="{FF2B5EF4-FFF2-40B4-BE49-F238E27FC236}">
                <a16:creationId xmlns:a16="http://schemas.microsoft.com/office/drawing/2014/main" xmlns="" id="{288C1465-03BC-9FA4-996F-AAE5FD3043E9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Figura a mano libera 6">
            <a:extLst>
              <a:ext uri="{FF2B5EF4-FFF2-40B4-BE49-F238E27FC236}">
                <a16:creationId xmlns:a16="http://schemas.microsoft.com/office/drawing/2014/main" xmlns="" id="{8829F7DA-941C-9114-5FA5-988388B0D5CD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Figura a mano libera 7">
            <a:extLst>
              <a:ext uri="{FF2B5EF4-FFF2-40B4-BE49-F238E27FC236}">
                <a16:creationId xmlns:a16="http://schemas.microsoft.com/office/drawing/2014/main" xmlns="" id="{D3FFEFDC-CCB3-D7BF-BBAC-A01C96A2C953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>
            <a:extLst>
              <a:ext uri="{FF2B5EF4-FFF2-40B4-BE49-F238E27FC236}">
                <a16:creationId xmlns:a16="http://schemas.microsoft.com/office/drawing/2014/main" xmlns="" id="{7F254BED-DC00-AD10-C514-EC889AFD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7419-C2CB-BF46-A9D4-87F320706C6D}" type="datetimeFigureOut">
              <a:rPr lang="en-US"/>
              <a:pPr>
                <a:defRPr/>
              </a:pPr>
              <a:t>10/20/2022</a:t>
            </a:fld>
            <a:endParaRPr lang="en-US"/>
          </a:p>
        </p:txBody>
      </p:sp>
      <p:sp>
        <p:nvSpPr>
          <p:cNvPr id="10" name="Segnaposto piè di pagina 5">
            <a:extLst>
              <a:ext uri="{FF2B5EF4-FFF2-40B4-BE49-F238E27FC236}">
                <a16:creationId xmlns:a16="http://schemas.microsoft.com/office/drawing/2014/main" xmlns="" id="{AA5C8E87-6F61-8B81-36CD-ED2465FA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egnaposto numero diapositiva 6">
            <a:extLst>
              <a:ext uri="{FF2B5EF4-FFF2-40B4-BE49-F238E27FC236}">
                <a16:creationId xmlns:a16="http://schemas.microsoft.com/office/drawing/2014/main" xmlns="" id="{648F6B86-C2AF-AEBE-9D92-6C95C0C2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2A1F70AD-808A-9646-A5C2-CA7A716C75A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2637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>
            <a:extLst>
              <a:ext uri="{FF2B5EF4-FFF2-40B4-BE49-F238E27FC236}">
                <a16:creationId xmlns:a16="http://schemas.microsoft.com/office/drawing/2014/main" xmlns="" id="{CB1B91E3-C37F-FEAF-2842-D2DEBEC7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BC3-1B19-F44E-90E4-657B51DEEBC8}" type="datetimeFigureOut">
              <a:rPr lang="en-US"/>
              <a:pPr>
                <a:defRPr/>
              </a:pPr>
              <a:t>10/20/2022</a:t>
            </a:fld>
            <a:endParaRPr lang="en-US" dirty="0"/>
          </a:p>
        </p:txBody>
      </p:sp>
      <p:sp>
        <p:nvSpPr>
          <p:cNvPr id="5" name="Segnaposto piè di pagina 21">
            <a:extLst>
              <a:ext uri="{FF2B5EF4-FFF2-40B4-BE49-F238E27FC236}">
                <a16:creationId xmlns:a16="http://schemas.microsoft.com/office/drawing/2014/main" xmlns="" id="{6EC2841D-363E-AF02-B77A-80176161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>
            <a:extLst>
              <a:ext uri="{FF2B5EF4-FFF2-40B4-BE49-F238E27FC236}">
                <a16:creationId xmlns:a16="http://schemas.microsoft.com/office/drawing/2014/main" xmlns="" id="{DA5A7A75-8970-9664-A051-787FB4AB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CA367-3C09-EC40-944A-83237F9354F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10768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>
            <a:extLst>
              <a:ext uri="{FF2B5EF4-FFF2-40B4-BE49-F238E27FC236}">
                <a16:creationId xmlns:a16="http://schemas.microsoft.com/office/drawing/2014/main" xmlns="" id="{792A5623-89B5-A4D1-6FC1-ACBF6AC7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0EC5-0EF3-194D-9A01-7B76A3361006}" type="datetimeFigureOut">
              <a:rPr lang="en-US"/>
              <a:pPr>
                <a:defRPr/>
              </a:pPr>
              <a:t>10/20/2022</a:t>
            </a:fld>
            <a:endParaRPr lang="en-US" dirty="0"/>
          </a:p>
        </p:txBody>
      </p:sp>
      <p:sp>
        <p:nvSpPr>
          <p:cNvPr id="5" name="Segnaposto piè di pagina 21">
            <a:extLst>
              <a:ext uri="{FF2B5EF4-FFF2-40B4-BE49-F238E27FC236}">
                <a16:creationId xmlns:a16="http://schemas.microsoft.com/office/drawing/2014/main" xmlns="" id="{26C131FF-0AFD-7605-A0A9-1DDE8D10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17">
            <a:extLst>
              <a:ext uri="{FF2B5EF4-FFF2-40B4-BE49-F238E27FC236}">
                <a16:creationId xmlns:a16="http://schemas.microsoft.com/office/drawing/2014/main" xmlns="" id="{FF1F1ED8-CE38-7FD4-A9CF-2C54399B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877E-ABBD-8043-9790-6ADE3C1A2D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400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D10D83A-9A23-BE90-4D71-D4C4B6EF4E3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C7715-9CCB-F94D-9B08-0A60F7F49F9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616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31D1B5C5-B54C-346A-C54A-040513355EC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48E5C-F5F0-984C-9536-233440AE9AE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225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B9CF073-42B3-CDF2-7060-B594B60DCB3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D8562-B751-8D40-9645-445706542B0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91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86A045F-86B4-7143-F27A-47CFA03F826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E3B55-648E-5344-BB02-4C1DFE2F232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540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DA8556AE-F70C-C940-16C8-74371D68C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0737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41FB020E-0BE3-5F86-D03C-E7BBF31D8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7375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A487D629-27CE-4D13-B733-90316F1DB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xmlns="" id="{E982F913-6A61-FCF2-746C-D17275464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it-IT">
              <a:latin typeface="Times New Roman" pitchFamily="16" charset="0"/>
              <a:cs typeface="Lucida Sans Unicode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89F56B8-9DF1-CDC5-EF5C-5329154BB7E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13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4AF8AC7A-B73F-DF44-AAF7-5EF44AE9D2E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xmlns="" id="{79D693A1-B793-0653-8CB9-5F1D846B4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7000"/>
            <a:ext cx="82264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xmlns="" id="{E8907146-AA80-EF40-02B2-DDC6C3C3E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4587A47A-8B77-9EA8-F2AB-ABC81D2359E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B3B9D5F9-495F-2352-9C20-51F3B5CB1C6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56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9C5637A4-99CC-6DAC-C173-2200EDBAFB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4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6A39496B-4DDE-8E45-85E8-0F1BC78E75E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93D9FF3D-9526-8EE4-A9E2-976625E4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xmlns="" id="{11C2CE74-F48B-1E97-1C84-590C79C60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35000"/>
            <a:ext cx="78057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xmlns="" id="{7F15B1CB-5BA3-60EB-8204-D77AEF8A8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38338"/>
            <a:ext cx="7634288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i="1">
          <a:solidFill>
            <a:srgbClr val="99284C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i="1">
          <a:solidFill>
            <a:srgbClr val="99284C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i="1">
          <a:solidFill>
            <a:srgbClr val="99284C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i="1">
          <a:solidFill>
            <a:srgbClr val="99284C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i="1">
          <a:solidFill>
            <a:srgbClr val="99284C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333333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333333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33333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333333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333333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xmlns="" id="{C32801B8-FFBF-CDA1-42D7-609BC00F2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94B3E9C2-7AE0-424F-67E5-1EDF018D4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B7C5A522-F11B-B8A7-BE05-E0C045E92C7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DF2027AC-6285-C89A-B6B3-26D90D3FD90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8EB20801-21AA-5EA1-44A9-19F26C44B9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294C631F-2E9D-6949-B820-EB0B10D38A5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>
            <a:extLst>
              <a:ext uri="{FF2B5EF4-FFF2-40B4-BE49-F238E27FC236}">
                <a16:creationId xmlns:a16="http://schemas.microsoft.com/office/drawing/2014/main" xmlns="" id="{3B4704FB-9D27-350B-EFEA-B6B578F2EA0C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Figura a mano libera 7">
            <a:extLst>
              <a:ext uri="{FF2B5EF4-FFF2-40B4-BE49-F238E27FC236}">
                <a16:creationId xmlns:a16="http://schemas.microsoft.com/office/drawing/2014/main" xmlns="" id="{14EA2F78-1205-8886-8F0B-59EFA3DADFE7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124" name="Segnaposto titolo 8">
            <a:extLst>
              <a:ext uri="{FF2B5EF4-FFF2-40B4-BE49-F238E27FC236}">
                <a16:creationId xmlns:a16="http://schemas.microsoft.com/office/drawing/2014/main" xmlns="" id="{B180C015-D698-4B8B-9B17-1F1B59A4D8F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5125" name="Segnaposto testo 29">
            <a:extLst>
              <a:ext uri="{FF2B5EF4-FFF2-40B4-BE49-F238E27FC236}">
                <a16:creationId xmlns:a16="http://schemas.microsoft.com/office/drawing/2014/main" xmlns="" id="{A3C4426E-05AF-7E30-6BED-B71A31775F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10" name="Segnaposto data 9">
            <a:extLst>
              <a:ext uri="{FF2B5EF4-FFF2-40B4-BE49-F238E27FC236}">
                <a16:creationId xmlns:a16="http://schemas.microsoft.com/office/drawing/2014/main" xmlns="" id="{FC0285F0-B836-D17D-6558-A0872B295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D2516F46-6C5A-A64E-B6DA-A801ACD56315}" type="datetimeFigureOut">
              <a:rPr lang="en-US"/>
              <a:pPr>
                <a:defRPr/>
              </a:pPr>
              <a:t>10/20/2022</a:t>
            </a:fld>
            <a:endParaRPr lang="en-US" dirty="0"/>
          </a:p>
        </p:txBody>
      </p:sp>
      <p:sp>
        <p:nvSpPr>
          <p:cNvPr id="22" name="Segnaposto piè di pagina 21">
            <a:extLst>
              <a:ext uri="{FF2B5EF4-FFF2-40B4-BE49-F238E27FC236}">
                <a16:creationId xmlns:a16="http://schemas.microsoft.com/office/drawing/2014/main" xmlns="" id="{D0A0CCE0-FC92-9CA8-F34B-9107B991E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xmlns="" id="{AB18E4B2-0065-C70B-5442-40B181996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D168F22A-4FF3-7642-BA25-45AD1A4D3D50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5129" name="Gruppo 1">
            <a:extLst>
              <a:ext uri="{FF2B5EF4-FFF2-40B4-BE49-F238E27FC236}">
                <a16:creationId xmlns:a16="http://schemas.microsoft.com/office/drawing/2014/main" xmlns="" id="{D471548B-25A1-E8A0-C812-2B9707B8DB49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xmlns="" id="{C2D09581-2582-575A-5470-B59FBF7AA31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latin typeface="Times New Roman" pitchFamily="16" charset="0"/>
                <a:cs typeface="Lucida Sans Unicode" charset="0"/>
              </a:endParaRPr>
            </a:p>
          </p:txBody>
        </p:sp>
        <p:sp>
          <p:nvSpPr>
            <p:cNvPr id="13" name="Figura a mano libera 12">
              <a:extLst>
                <a:ext uri="{FF2B5EF4-FFF2-40B4-BE49-F238E27FC236}">
                  <a16:creationId xmlns:a16="http://schemas.microsoft.com/office/drawing/2014/main" xmlns="" id="{EF6175DC-5BAE-20B0-5562-BD8FC4622F2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latin typeface="Times New Roman" pitchFamily="16" charset="0"/>
                <a:cs typeface="Lucida Sans Unicode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15" r:id="rId2"/>
    <p:sldLayoutId id="2147484124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5" r:id="rId9"/>
    <p:sldLayoutId id="2147484121" r:id="rId10"/>
    <p:sldLayoutId id="21474841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2">
                <a:lumMod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ottotitolo 2">
            <a:extLst>
              <a:ext uri="{FF2B5EF4-FFF2-40B4-BE49-F238E27FC236}">
                <a16:creationId xmlns:a16="http://schemas.microsoft.com/office/drawing/2014/main" xmlns="" id="{E0A06048-A118-81CC-0786-082225D12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013" y="2276475"/>
            <a:ext cx="6985000" cy="3362325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it-IT" b="1" dirty="0">
              <a:latin typeface="Comic Sans MS" pitchFamily="66" charset="0"/>
              <a:ea typeface="Times New Roman" pitchFamily="18" charset="0"/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it-IT" b="1" dirty="0">
                <a:latin typeface="Comic Sans MS" pitchFamily="66" charset="0"/>
                <a:ea typeface="Times New Roman" pitchFamily="18" charset="0"/>
                <a:cs typeface="Lucida Sans Unicode" pitchFamily="34" charset="0"/>
              </a:rPr>
              <a:t>LA PREVENZIONE </a:t>
            </a:r>
            <a:endParaRPr lang="it-IT" sz="1600" dirty="0">
              <a:latin typeface="Times New Roman" pitchFamily="18" charset="0"/>
              <a:ea typeface="Times New Roman" pitchFamily="18" charset="0"/>
              <a:cs typeface="Lucida Sans Unicode" pitchFamily="34" charset="0"/>
            </a:endParaRP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it-IT" b="1" dirty="0">
                <a:latin typeface="Comic Sans MS" pitchFamily="66" charset="0"/>
                <a:ea typeface="Times New Roman" pitchFamily="18" charset="0"/>
                <a:cs typeface="Lucida Sans Unicode" pitchFamily="34" charset="0"/>
              </a:rPr>
              <a:t>DELLE CADUTE </a:t>
            </a:r>
            <a:endParaRPr lang="it-IT" sz="1600" dirty="0">
              <a:latin typeface="Times New Roman" pitchFamily="18" charset="0"/>
              <a:cs typeface="Lucida Sans Unicode" pitchFamily="34" charset="0"/>
            </a:endParaRP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it-IT" b="1" dirty="0">
                <a:latin typeface="Comic Sans MS" pitchFamily="66" charset="0"/>
                <a:cs typeface="Times New Roman" pitchFamily="18" charset="0"/>
              </a:rPr>
              <a:t>DA INCIDENTE DOMESTICO</a:t>
            </a:r>
            <a:endParaRPr lang="it-IT" sz="1600" dirty="0">
              <a:latin typeface="Times New Roman" pitchFamily="18" charset="0"/>
              <a:cs typeface="Lucida Sans Unicode" pitchFamily="34" charset="0"/>
            </a:endParaRP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it-IT" b="1" dirty="0">
                <a:latin typeface="Comic Sans MS" pitchFamily="66" charset="0"/>
                <a:cs typeface="Times New Roman" pitchFamily="18" charset="0"/>
              </a:rPr>
              <a:t>NEGLI ANZIANI</a:t>
            </a:r>
            <a:endParaRPr lang="it-IT" sz="4800" dirty="0">
              <a:latin typeface="Times New Roman" pitchFamily="18" charset="0"/>
              <a:cs typeface="Lucida Sans Unicode" pitchFamily="34" charset="0"/>
            </a:endParaRPr>
          </a:p>
          <a:p>
            <a:pPr eaLnBrk="1" hangingPunct="1">
              <a:defRPr/>
            </a:pPr>
            <a:endParaRPr lang="it-IT" dirty="0"/>
          </a:p>
        </p:txBody>
      </p:sp>
      <p:pic>
        <p:nvPicPr>
          <p:cNvPr id="9219" name="Immagine 3">
            <a:extLst>
              <a:ext uri="{FF2B5EF4-FFF2-40B4-BE49-F238E27FC236}">
                <a16:creationId xmlns:a16="http://schemas.microsoft.com/office/drawing/2014/main" xmlns="" id="{DE80FCC3-732C-528D-101C-EE2893CE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648"/>
            <a:ext cx="8064500" cy="1584027"/>
          </a:xfrm>
          <a:prstGeom prst="roundRect">
            <a:avLst>
              <a:gd name="adj" fmla="val 8594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3072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xmlns="" id="{B2821DBA-F098-25AF-B286-6056D8668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Segui queste semplici regole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9D937B52-F936-F3AA-B380-F48C58706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805264"/>
            <a:ext cx="7848016" cy="720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Fai regolare esercizio fisico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43ADA867-F0BF-467D-E7D8-D85802C12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5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512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xmlns="" id="{B8B4593F-3EF4-7A00-B687-BBA201D7F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Segui queste semplici regole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BE261598-6274-F446-A258-4368CDC88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805264"/>
            <a:ext cx="7848016" cy="720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Limita l’assunzione di alcool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36956C40-6651-0BE6-99DE-66356FF63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6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512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xmlns="" id="{AA399B53-C93D-C13B-975E-19D3FBF33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Rendi più sicura la tua casa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73969F0A-70A4-DAFC-A36D-98D50BFBE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589240"/>
            <a:ext cx="7848016" cy="9562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Non fare percorsi al buio, illumina tutte le zone della casa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4C58F442-EAA9-B9D1-C790-95DA25BA6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661248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1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7168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xmlns="" id="{FFC280E7-C2EB-B0B7-6CE2-9555B97FC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Rendi più sicura la tua casa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31C24B16-A8EC-3A64-CB08-206F71906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589240"/>
            <a:ext cx="7848016" cy="9562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Usa luci notturne in bagno, in camera da letto, sulle scale, nei corridoi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02954B19-8AF7-F633-4098-4DFFC2346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661248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2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7168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xmlns="" id="{B18A1BA6-3B98-47A6-5807-5A4AE787F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Rendi più sicura la tua casa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572FEC0D-778C-A01F-2360-74C7DCDE1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589240"/>
            <a:ext cx="7848016" cy="9562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Utilizza sedie o poltrone con braccioli e con schienali non troppo reclinati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C006C1A7-45CB-115C-CE66-B835C61AA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661248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3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7168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xmlns="" id="{21D79846-265D-C3C9-B25D-83852E595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Rendi più sicura la tua casa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FF2171CD-C0FF-BCE1-57E1-F4EB2EDA3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733256"/>
            <a:ext cx="7848016" cy="792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Non passare la cera sui pavimenti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CBF57DE1-E82F-02BE-60E0-25D11A586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4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512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xmlns="" id="{991481C5-B201-796E-3904-3636358A6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Rendi più sicura la tua casa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5D59D734-8861-A30F-02CF-B76D28A5D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805352"/>
            <a:ext cx="7848016" cy="792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Rimuovi i tappeti o bloccali sul pavimento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A4DE67E7-4A9B-CBB7-EC60-36B9CF5AC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5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512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xmlns="" id="{473A51F2-87E3-8AA8-9CB3-60770BF64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Rendi più sicura la tua casa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03C778CC-FA80-D430-A0C8-7ECF2657A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733256"/>
            <a:ext cx="7848016" cy="864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Non lasciare o non far passare cavi elettrici sui pavimenti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8CBADB20-C8B1-CE07-BF3B-9D185873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954414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6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6144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xmlns="" id="{E1475C57-4983-272E-E44B-5DEE768A3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Rendi più sicura la tua casa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2E6D25F5-1F57-DB3B-7A01-14952CE4A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661248"/>
            <a:ext cx="7848016" cy="89473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Installa corrimani e punti di appoggio in bagno, nella doccia e ad entrambi i lati delle scale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F867E5A2-F504-2EA8-EB33-1751B59B1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877272"/>
            <a:ext cx="6858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7</a:t>
            </a:r>
            <a:r>
              <a:rPr lang="it-IT" altLang="it-IT" sz="32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1024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xmlns="" id="{65A6039E-CCD7-4AE8-EFAE-B4A76D24C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Rendi più sicura la tua casa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FB37EF66-E1E5-0616-7825-19049D165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805344"/>
            <a:ext cx="7848016" cy="720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Mantieni calda e ben illuminata la tua casa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0F6B75B1-960F-C91D-C806-56E16D4F0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8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512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xmlns="" id="{8DF08769-83C5-61B7-0F8E-AE53ED482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996076"/>
            <a:ext cx="5904681" cy="57452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it-IT" altLang="it-IT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Comic Sans MS" panose="030F0902030302020204" pitchFamily="66" charset="0"/>
              </a:rPr>
              <a:t>Sono molti gli anziani che cadono ogni anno ed alcuni di quelli che cadono, riportano lesioni, talvolta gravi. </a:t>
            </a:r>
          </a:p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endParaRPr lang="it-IT" alt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Comic Sans MS" panose="030F0902030302020204" pitchFamily="66" charset="0"/>
              </a:rPr>
              <a:t>Si può cadere sia perché si inciampa oppure perché si hanno giramenti di testa o perché le gambe sono deboli.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it-IT" alt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Comic Sans MS" panose="030F0902030302020204" pitchFamily="66" charset="0"/>
              </a:rPr>
              <a:t>In qualunque caso le cadute sono eventi evitabili. </a:t>
            </a:r>
          </a:p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endParaRPr lang="it-IT" alt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Comic Sans MS" panose="030F0902030302020204" pitchFamily="66" charset="0"/>
              </a:rPr>
              <a:t>Per la loro prevenzione bastano spesso semplici accorgimenti soprattutto rivolti alle piccole cose della vita quotidiana.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it-IT" alt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slow" advTm="3072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xmlns="" id="{3E5E8D4C-D36C-C92A-79A4-74E732FA8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Rendi più sicura la tua casa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D361B402-D61D-F80A-C2E2-11D2A163E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805263"/>
            <a:ext cx="7848016" cy="720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Elimina i mobili instabili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C3B4BFD5-0FC7-E4D3-D365-9EE1E41D8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9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512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xmlns="" id="{00787ED9-61C1-90F7-7FD4-6ED60D14C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E per strada …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3F8F979C-DC81-4F6C-FCF9-BB353E70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1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95BB6BE0-066B-C733-8489-A8DF51617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589240"/>
            <a:ext cx="7848016" cy="9562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Fai attenzione ai veicoli in movimento, per evitarli potresti perdere l’equilibrio</a:t>
            </a:r>
          </a:p>
        </p:txBody>
      </p:sp>
    </p:spTree>
  </p:cSld>
  <p:clrMapOvr>
    <a:masterClrMapping/>
  </p:clrMapOvr>
  <p:transition spd="slow" advTm="8192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xmlns="" id="{2F904A8E-CC5B-AADF-CD55-9BCCC26D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E per strada …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AE474FEB-F37C-7D2F-22A1-A2F58A89F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2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320C16E7-A2A7-5CDD-7507-05A8EF074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589240"/>
            <a:ext cx="7848016" cy="9562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Fai attenzione agli scalini, alle rampe ed alle scale mobili</a:t>
            </a:r>
          </a:p>
        </p:txBody>
      </p:sp>
    </p:spTree>
  </p:cSld>
  <p:clrMapOvr>
    <a:masterClrMapping/>
  </p:clrMapOvr>
  <p:transition spd="slow" advTm="7168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xmlns="" id="{122F74EB-BCC7-1A71-49A6-456296E27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E per strada …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7AE71EC8-BA6B-AFC7-AF0E-A2A95FC44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3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58809621-7BB5-97AE-2DFE-C80DE4D36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589240"/>
            <a:ext cx="7848016" cy="9562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Cerca di evitare di camminare su superfici irregolari</a:t>
            </a:r>
          </a:p>
        </p:txBody>
      </p:sp>
    </p:spTree>
  </p:cSld>
  <p:clrMapOvr>
    <a:masterClrMapping/>
  </p:clrMapOvr>
  <p:transition spd="slow" advTm="7168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xmlns="" id="{7729F292-2757-389F-3A80-AE186A43B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E per strada …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BE97A8AF-1B00-FC75-0304-9BA501421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4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97A7D6EA-C0AC-863F-28F9-8AFF9F4E5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589240"/>
            <a:ext cx="7848016" cy="9562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Ricorda che le luci possono abbagliarti e non farti vedere gli ostacoli</a:t>
            </a:r>
          </a:p>
        </p:txBody>
      </p:sp>
    </p:spTree>
  </p:cSld>
  <p:clrMapOvr>
    <a:masterClrMapping/>
  </p:clrMapOvr>
  <p:transition spd="slow" advTm="8192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xmlns="" id="{6B2D01E8-6156-B4C1-614B-5C4BC9188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Impara a rialzarti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17CDE128-CE6A-3305-5ECC-C167ECE1D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805344"/>
            <a:ext cx="7848016" cy="720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Girati sulla pancia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0534075D-20EB-09A2-B136-CD8BDD0E8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1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4096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xmlns="" id="{1FC395C6-8FCF-5B35-780B-D20F24519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Impara a rialzarti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793C6E23-AF33-6B17-3E40-77C3FCCE8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641064"/>
            <a:ext cx="7848016" cy="9562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Mettiti carponi ed avvicinati ad un mobile stabile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A3F962E9-B543-FDCE-6945-177FCF25C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2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614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xmlns="" id="{64EDD900-9461-87AD-404B-A6438FCE1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Impara a rialzarti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9569657C-A9C5-6678-7A98-845CFE09D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805263"/>
            <a:ext cx="7848016" cy="720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Usalo come punto di appoggio per rialzarti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C9EFF1BC-8041-8273-9AA7-EAF04583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3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6144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xmlns="" id="{76ECF697-0B81-F6C1-7511-79781FEAD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Impara a rialzarti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6A1D026E-0036-083D-296D-7C062E3F1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639752"/>
            <a:ext cx="7848016" cy="957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Alzati e siediti su una sedia per recuperare le forze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A5B3D3F7-B702-4999-96D6-E79A01D37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4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6144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xmlns="" id="{E2598493-1476-A888-0BC1-6122EFA7B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Impara a rialzarti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EAC050A3-DE29-7E9E-9D5B-BB4F35799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589240"/>
            <a:ext cx="7848872" cy="101784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Se non riesci ad alzarti cerca di tenerti al caldo avvolgendoti in qualsiasi cosa sia </a:t>
            </a:r>
            <a:r>
              <a:rPr lang="it-IT" altLang="it-IT" sz="2000" b="1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accessibile, quali </a:t>
            </a:r>
            <a:r>
              <a:rPr lang="it-IT" alt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coperte, tovaglie, asciugamani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B6B6599B-A501-A3DB-BE78-FD2C2E2EC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5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12288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xmlns="" id="{3FE74C5F-06C0-6966-C7E0-3550B35A1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1" y="332656"/>
            <a:ext cx="5040560" cy="3479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it-IT" altLang="it-IT" sz="55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it-IT" altLang="it-IT" sz="5500" b="1" dirty="0">
                <a:solidFill>
                  <a:schemeClr val="tx1"/>
                </a:solidFill>
                <a:latin typeface="Comic Sans MS" panose="030F0902030302020204" pitchFamily="66" charset="0"/>
              </a:rPr>
              <a:t>Cosa 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it-IT" altLang="it-IT" sz="5500" b="1" dirty="0">
                <a:solidFill>
                  <a:schemeClr val="tx1"/>
                </a:solidFill>
                <a:latin typeface="Comic Sans MS" panose="030F0902030302020204" pitchFamily="66" charset="0"/>
              </a:rPr>
              <a:t>posso fare 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it-IT" altLang="it-IT" sz="5500" b="1" dirty="0">
                <a:solidFill>
                  <a:schemeClr val="tx1"/>
                </a:solidFill>
                <a:latin typeface="Comic Sans MS" panose="030F0902030302020204" pitchFamily="66" charset="0"/>
              </a:rPr>
              <a:t>per evitare 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it-IT" altLang="it-IT" sz="5500" b="1" dirty="0">
                <a:solidFill>
                  <a:schemeClr val="tx1"/>
                </a:solidFill>
                <a:latin typeface="Comic Sans MS" panose="030F0902030302020204" pitchFamily="66" charset="0"/>
              </a:rPr>
              <a:t>di cadere?</a:t>
            </a:r>
          </a:p>
        </p:txBody>
      </p:sp>
    </p:spTree>
  </p:cSld>
  <p:clrMapOvr>
    <a:masterClrMapping/>
  </p:clrMapOvr>
  <p:transition spd="slow" advTm="512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>
            <a:extLst>
              <a:ext uri="{FF2B5EF4-FFF2-40B4-BE49-F238E27FC236}">
                <a16:creationId xmlns:a16="http://schemas.microsoft.com/office/drawing/2014/main" xmlns="" id="{EBBF2B32-4E1A-8CFC-61BB-EF2D16720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Parla col tuo medico</a:t>
            </a:r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xmlns="" id="{0DA29177-0F53-F5D0-41C2-2114F6A4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528763"/>
            <a:ext cx="4114800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Non sottovalutare </a:t>
            </a:r>
          </a:p>
          <a:p>
            <a:pPr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i piccoli disturbi…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xmlns="" id="{C19B0445-2DD5-083A-BC08-27F9D6CA6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25522"/>
            <a:ext cx="3601095" cy="10917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Comic Sans MS" panose="030F0902030302020204" pitchFamily="66" charset="0"/>
              </a:rPr>
              <a:t>... riferisci al tuo 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Comic Sans MS" panose="030F0902030302020204" pitchFamily="66" charset="0"/>
              </a:rPr>
              <a:t>medico se senti:</a:t>
            </a: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it-IT" alt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3605B7C-A5E8-F24F-D6C2-F30AA0F6C499}"/>
              </a:ext>
            </a:extLst>
          </p:cNvPr>
          <p:cNvSpPr txBox="1"/>
          <p:nvPr/>
        </p:nvSpPr>
        <p:spPr>
          <a:xfrm>
            <a:off x="107504" y="5805264"/>
            <a:ext cx="885698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it-IT" alt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 testa che ti gira, le gambe deboli,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it-IT" alt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se hai le vertigini o la sensazione di sbandamento,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§"/>
            </a:pPr>
            <a:r>
              <a:rPr lang="it-IT" alt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se ti senti instabile o se hai disturbi della vista o dell'udito</a:t>
            </a:r>
          </a:p>
        </p:txBody>
      </p:sp>
    </p:spTree>
  </p:cSld>
  <p:clrMapOvr>
    <a:masterClrMapping/>
  </p:clrMapOvr>
  <p:transition spd="slow" advTm="1536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xmlns="" id="{68790279-4B8B-6AC1-D480-F1113D6A0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>
                <a:solidFill>
                  <a:srgbClr val="FFFFFF"/>
                </a:solidFill>
                <a:latin typeface="Arial" panose="020B0604020202020204" pitchFamily="34" charset="0"/>
              </a:rPr>
              <a:t>Parla col tuo medico</a:t>
            </a: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xmlns="" id="{CA056704-11DA-1D80-A1E1-74BB077B3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8800"/>
            <a:ext cx="3352800" cy="98706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2900" b="1" dirty="0">
                <a:solidFill>
                  <a:schemeClr val="tx1"/>
                </a:solidFill>
                <a:latin typeface="Comic Sans MS" panose="030F0902030302020204" pitchFamily="66" charset="0"/>
              </a:rPr>
              <a:t>Se sei già</a:t>
            </a:r>
          </a:p>
          <a:p>
            <a:pPr eaLnBrk="1" hangingPunct="1">
              <a:buClrTx/>
              <a:buFontTx/>
              <a:buNone/>
            </a:pPr>
            <a:r>
              <a:rPr lang="it-IT" altLang="it-IT" sz="2900" b="1" dirty="0">
                <a:solidFill>
                  <a:schemeClr val="tx1"/>
                </a:solidFill>
                <a:latin typeface="Comic Sans MS" panose="030F0902030302020204" pitchFamily="66" charset="0"/>
              </a:rPr>
              <a:t>caduto…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xmlns="" id="{0A3701A2-9617-8E2B-6146-2EEEB3D05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53721"/>
            <a:ext cx="8587680" cy="77162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it-IT" altLang="it-IT" b="1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...</a:t>
            </a:r>
            <a:r>
              <a:rPr lang="it-IT" altLang="it-IT" sz="2000" b="1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riferisci </a:t>
            </a:r>
            <a:r>
              <a:rPr lang="it-IT" alt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al medico ogni tua caduta e le sue circostanze</a:t>
            </a:r>
          </a:p>
          <a:p>
            <a:pPr algn="just" eaLnBrk="1" hangingPunct="1">
              <a:buClrTx/>
              <a:buFontTx/>
              <a:buNone/>
            </a:pPr>
            <a:r>
              <a:rPr lang="it-IT" altLang="it-IT" sz="2000" b="1" dirty="0" smtClean="0">
                <a:solidFill>
                  <a:schemeClr val="tx1"/>
                </a:solidFill>
                <a:latin typeface="Comic Sans MS" panose="030F0902030302020204" pitchFamily="66" charset="0"/>
              </a:rPr>
              <a:t>...ricordati </a:t>
            </a:r>
            <a:r>
              <a:rPr lang="it-IT" altLang="it-IT" sz="2000" b="1" dirty="0">
                <a:solidFill>
                  <a:schemeClr val="tx1"/>
                </a:solidFill>
                <a:latin typeface="Comic Sans MS" panose="030F0902030302020204" pitchFamily="66" charset="0"/>
              </a:rPr>
              <a:t>di portare al medico tutti i farmaci che prendi</a:t>
            </a:r>
          </a:p>
        </p:txBody>
      </p:sp>
    </p:spTree>
  </p:cSld>
  <p:clrMapOvr>
    <a:masterClrMapping/>
  </p:clrMapOvr>
  <p:transition spd="slow" advTm="1536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xmlns="" id="{CCA3002D-5652-4980-3291-DEE97FB67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Segui queste semplici regole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xmlns="" id="{BA30482F-D944-3B49-9381-E05ACCADE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94371"/>
            <a:ext cx="6858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1.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FBE55BC2-860B-0F2F-DDE2-D95746FC5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480" y="5805264"/>
            <a:ext cx="7704000" cy="720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Usa un bastone adatto alla tua altezza</a:t>
            </a:r>
          </a:p>
        </p:txBody>
      </p:sp>
    </p:spTree>
  </p:cSld>
  <p:clrMapOvr>
    <a:masterClrMapping/>
  </p:clrMapOvr>
  <p:transition spd="slow" advTm="512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xmlns="" id="{4EADF2C8-417A-E0E8-51EF-A20965A32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Segui queste semplici regole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613F331E-D819-C7B8-F08B-200403651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480" y="5805264"/>
            <a:ext cx="7704000" cy="720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Non ti alzare velocemente dal letto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C8F3670D-DF1A-8E27-4E59-BE62F23E4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2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4096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xmlns="" id="{41DA6950-D1E1-100D-2A66-C3F8E8270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Segui queste semplici regole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92B55C6F-608B-56FD-EFE2-5C8F64326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480" y="5805264"/>
            <a:ext cx="7704000" cy="720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Non ti alzare velocemente dal letto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856956D8-3EBC-4223-DE31-8783B0C73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2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204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xmlns="" id="{C8B7A865-7259-7393-A09B-3F4715379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Segui queste semplici regole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FEFC1EA4-3785-BC72-35F3-6E3B28429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480" y="5805264"/>
            <a:ext cx="7704000" cy="720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Non ti alzare velocemente dal letto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C79B6BFE-55C8-8FB2-5E4A-79340B2B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2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204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xmlns="" id="{4F4AD293-FE65-A93A-FFE6-321F805FB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Segui queste semplici regol</a:t>
            </a:r>
            <a:r>
              <a:rPr lang="it-IT" altLang="it-IT" sz="4000" b="1" dirty="0">
                <a:solidFill>
                  <a:srgbClr val="FFFFFF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8AD27512-361B-9B59-2ADE-63BB1459F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641064"/>
            <a:ext cx="7955520" cy="9562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Indossa scarpe adatte con suole non scivolose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DAE27CB5-8B97-8E1B-8E09-144C5FC30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594374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3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512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xmlns="" id="{87D236AA-7F4A-5DFA-6095-D0128A0D9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52425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4000" b="1" dirty="0">
                <a:solidFill>
                  <a:srgbClr val="FFFFFF"/>
                </a:solidFill>
                <a:latin typeface="Comic Sans MS" panose="030F0902030302020204" pitchFamily="66" charset="0"/>
              </a:rPr>
              <a:t>Segui queste semplici regole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A4A653D6-40C4-06DC-8C4D-78CC66CC7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805264"/>
            <a:ext cx="7848016" cy="720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Non salire su sgabelli o sedie o scale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A5600CE5-1D77-E189-DB91-C5CDB8DDA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8" y="5733256"/>
            <a:ext cx="685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rgbClr val="FFFFFF"/>
                </a:solidFill>
                <a:latin typeface="Comic Sans MS" panose="030F0902030302020204" pitchFamily="66" charset="0"/>
              </a:rPr>
              <a:t>4</a:t>
            </a:r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 advTm="5120">
    <p:wipe dir="r"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1">
  <a:themeElements>
    <a:clrScheme name="Tema di Offic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Tema di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835</TotalTime>
  <Words>570</Words>
  <Application>Microsoft Office PowerPoint</Application>
  <PresentationFormat>Presentazione su schermo (4:3)</PresentationFormat>
  <Paragraphs>109</Paragraphs>
  <Slides>31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31</vt:i4>
      </vt:variant>
    </vt:vector>
  </HeadingPairs>
  <TitlesOfParts>
    <vt:vector size="36" baseType="lpstr">
      <vt:lpstr>Tema1</vt:lpstr>
      <vt:lpstr>Tema di Office</vt:lpstr>
      <vt:lpstr>1_Tema di Office</vt:lpstr>
      <vt:lpstr>2_Tema di Office</vt:lpstr>
      <vt:lpstr>Equinozio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DeMasi2002</dc:creator>
  <cp:lastModifiedBy>Anna Maria Sette</cp:lastModifiedBy>
  <cp:revision>92</cp:revision>
  <cp:lastPrinted>1601-01-01T00:00:00Z</cp:lastPrinted>
  <dcterms:created xsi:type="dcterms:W3CDTF">2003-05-19T07:49:02Z</dcterms:created>
  <dcterms:modified xsi:type="dcterms:W3CDTF">2022-10-20T13:29:41Z</dcterms:modified>
</cp:coreProperties>
</file>